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40"/>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6" r:id="rId108"/>
    <p:sldId id="357" r:id="rId109"/>
    <p:sldId id="359" r:id="rId110"/>
    <p:sldId id="358" r:id="rId111"/>
    <p:sldId id="360" r:id="rId112"/>
    <p:sldId id="361" r:id="rId113"/>
    <p:sldId id="362" r:id="rId114"/>
    <p:sldId id="363" r:id="rId115"/>
    <p:sldId id="364" r:id="rId116"/>
    <p:sldId id="366" r:id="rId117"/>
    <p:sldId id="365" r:id="rId118"/>
    <p:sldId id="367" r:id="rId119"/>
    <p:sldId id="369" r:id="rId120"/>
    <p:sldId id="370" r:id="rId121"/>
    <p:sldId id="371" r:id="rId122"/>
    <p:sldId id="372" r:id="rId123"/>
    <p:sldId id="368" r:id="rId124"/>
    <p:sldId id="373" r:id="rId125"/>
    <p:sldId id="374" r:id="rId126"/>
    <p:sldId id="375" r:id="rId127"/>
    <p:sldId id="376" r:id="rId128"/>
    <p:sldId id="377" r:id="rId129"/>
    <p:sldId id="378" r:id="rId130"/>
    <p:sldId id="379" r:id="rId131"/>
    <p:sldId id="380" r:id="rId132"/>
    <p:sldId id="381" r:id="rId133"/>
    <p:sldId id="382" r:id="rId134"/>
    <p:sldId id="393" r:id="rId135"/>
    <p:sldId id="383" r:id="rId136"/>
    <p:sldId id="388" r:id="rId137"/>
    <p:sldId id="385" r:id="rId138"/>
    <p:sldId id="389" r:id="rId13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4"/>
            <p14:sldId id="392"/>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 id="378"/>
            <p14:sldId id="379"/>
            <p14:sldId id="380"/>
            <p14:sldId id="381"/>
            <p14:sldId id="382"/>
            <p14:sldId id="393"/>
            <p14:sldId id="383"/>
            <p14:sldId id="388"/>
            <p14:sldId id="385"/>
            <p14:sldId id="389"/>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9895" autoAdjust="0"/>
  </p:normalViewPr>
  <p:slideViewPr>
    <p:cSldViewPr>
      <p:cViewPr varScale="1">
        <p:scale>
          <a:sx n="68" d="100"/>
          <a:sy n="68" d="100"/>
        </p:scale>
        <p:origin x="968" y="200"/>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2018/4/8</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2018/4/8</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2018/4/8</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2018/4/8</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2018/4/8</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0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0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24.tif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5.wmf"/><Relationship Id="rId4" Type="http://schemas.openxmlformats.org/officeDocument/2006/relationships/oleObject" Target="../embeddings/oleObject1.bin"/></Relationships>
</file>

<file path=ppt/slides/_rels/slide1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5.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36.tiff"/><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133.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46.tiff"/><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0.em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package" Target="../embeddings/Microsoft_Visio___33333333333332222222222222222222222222222222222222222222222222222222222222222222222222222222222222222222222222222222222222222222222222222222222222.vsdx"/><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emf"/><Relationship Id="rId9" Type="http://schemas.openxmlformats.org/officeDocument/2006/relationships/image" Target="../media/image80.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hyperlink" Target="https://username:password@www.example.com/index.html" TargetMode="External"/><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988"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val="20000"/>
                    </a:ext>
                  </a:extLst>
                </a:gridCol>
                <a:gridCol w="3095088">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Tree>
    <p:extLst>
      <p:ext uri="{BB962C8B-B14F-4D97-AF65-F5344CB8AC3E}">
        <p14:creationId xmlns:p14="http://schemas.microsoft.com/office/powerpoint/2010/main" val="8240945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spTree>
    <p:extLst>
      <p:ext uri="{BB962C8B-B14F-4D97-AF65-F5344CB8AC3E}">
        <p14:creationId xmlns:p14="http://schemas.microsoft.com/office/powerpoint/2010/main" val="30499926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3"/>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3"/>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Tree>
    <p:extLst>
      <p:ext uri="{BB962C8B-B14F-4D97-AF65-F5344CB8AC3E}">
        <p14:creationId xmlns:p14="http://schemas.microsoft.com/office/powerpoint/2010/main" val="12946752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6193362" cy="4524315"/>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endParaRPr lang="en-US" altLang="zh-CN" dirty="0"/>
          </a:p>
        </p:txBody>
      </p:sp>
    </p:spTree>
    <p:extLst>
      <p:ext uri="{BB962C8B-B14F-4D97-AF65-F5344CB8AC3E}">
        <p14:creationId xmlns:p14="http://schemas.microsoft.com/office/powerpoint/2010/main" val="25598588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849"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282"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6957392" y="4211960"/>
            <a:ext cx="6734216" cy="3139321"/>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a:p>
            <a:r>
              <a:rPr kumimoji="1" lang="en-US" altLang="zh-CN" dirty="0">
                <a:solidFill>
                  <a:srgbClr val="FF0000"/>
                </a:solidFill>
              </a:rPr>
              <a:t>Request</a:t>
            </a:r>
            <a:r>
              <a:rPr kumimoji="1" lang="zh-CN" altLang="en-US" dirty="0">
                <a:solidFill>
                  <a:srgbClr val="FF0000"/>
                </a:solidFill>
              </a:rPr>
              <a:t>特有</a:t>
            </a:r>
            <a:r>
              <a:rPr kumimoji="1" lang="en-US" altLang="zh-CN" dirty="0">
                <a:solidFill>
                  <a:srgbClr val="FF0000"/>
                </a:solidFill>
              </a:rPr>
              <a:t>Header:</a:t>
            </a:r>
          </a:p>
          <a:p>
            <a:pPr marL="285750" indent="-285750">
              <a:buFont typeface="Arial" panose="020B0604020202020204" pitchFamily="34" charset="0"/>
              <a:buChar char="•"/>
            </a:pPr>
            <a:r>
              <a:rPr lang="en-US" altLang="zh-CN" dirty="0">
                <a:solidFill>
                  <a:srgbClr val="FF0000"/>
                </a:solidFill>
              </a:rPr>
              <a:t>Method header &lt;-</a:t>
            </a:r>
            <a:r>
              <a:rPr lang="zh-CN" altLang="en-US" dirty="0">
                <a:solidFill>
                  <a:srgbClr val="FF0000"/>
                </a:solidFill>
              </a:rPr>
              <a:t>规定了</a:t>
            </a:r>
            <a:r>
              <a:rPr lang="en-US" altLang="zh-CN" dirty="0">
                <a:solidFill>
                  <a:srgbClr val="FF0000"/>
                </a:solidFill>
              </a:rPr>
              <a:t>verb</a:t>
            </a:r>
          </a:p>
          <a:p>
            <a:r>
              <a:rPr kumimoji="1" lang="en-US" altLang="ja-JP" dirty="0">
                <a:solidFill>
                  <a:srgbClr val="FF0000"/>
                </a:solidFill>
              </a:rPr>
              <a:t>Response</a:t>
            </a:r>
            <a:r>
              <a:rPr kumimoji="1" lang="zh-CN" altLang="en-US" dirty="0">
                <a:solidFill>
                  <a:srgbClr val="FF0000"/>
                </a:solidFill>
              </a:rPr>
              <a:t>特有</a:t>
            </a:r>
            <a:r>
              <a:rPr kumimoji="1" lang="en-US" altLang="zh-CN" dirty="0">
                <a:solidFill>
                  <a:srgbClr val="FF0000"/>
                </a:solidFill>
              </a:rPr>
              <a:t>Header</a:t>
            </a:r>
          </a:p>
          <a:p>
            <a:pPr marL="285750" indent="-285750">
              <a:buFont typeface="Arial" panose="020B0604020202020204" pitchFamily="34" charset="0"/>
              <a:buChar char="•"/>
            </a:pPr>
            <a:r>
              <a:rPr kumimoji="1" lang="en-US" altLang="ja-JP" dirty="0">
                <a:solidFill>
                  <a:srgbClr val="FF0000"/>
                </a:solidFill>
              </a:rPr>
              <a:t>Response header</a:t>
            </a:r>
            <a:endParaRPr kumimoji="1" lang="ja-JP" altLang="en-US" dirty="0">
              <a:solidFill>
                <a:srgbClr val="FF0000"/>
              </a:solidFill>
            </a:endParaRPr>
          </a:p>
        </p:txBody>
      </p:sp>
      <p:sp>
        <p:nvSpPr>
          <p:cNvPr id="8" name="テキスト ボックス 7"/>
          <p:cNvSpPr txBox="1"/>
          <p:nvPr/>
        </p:nvSpPr>
        <p:spPr>
          <a:xfrm>
            <a:off x="2751871" y="5508104"/>
            <a:ext cx="1405962"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endParaRPr kumimoji="1" lang="ja-JP" altLang="en-US" dirty="0">
              <a:solidFill>
                <a:srgbClr val="FF0000"/>
              </a:solidFill>
            </a:endParaRPr>
          </a:p>
        </p:txBody>
      </p:sp>
      <p:sp>
        <p:nvSpPr>
          <p:cNvPr id="10" name="テキスト ボックス 9"/>
          <p:cNvSpPr txBox="1"/>
          <p:nvPr/>
        </p:nvSpPr>
        <p:spPr>
          <a:xfrm>
            <a:off x="4698850" y="5522151"/>
            <a:ext cx="1543179"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5"/>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2862322"/>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dirty="0"/>
              <a:t>set-cookie header</a:t>
            </a:r>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764704" y="5580112"/>
            <a:ext cx="1136786" cy="369332"/>
          </a:xfrm>
          <a:prstGeom prst="rect">
            <a:avLst/>
          </a:prstGeom>
          <a:noFill/>
        </p:spPr>
        <p:txBody>
          <a:bodyPr wrap="none" rtlCol="0">
            <a:spAutoFit/>
          </a:bodyPr>
          <a:lstStyle/>
          <a:p>
            <a:r>
              <a:rPr kumimoji="1" lang="en-US" altLang="zh-CN" dirty="0"/>
              <a:t>HTTP</a:t>
            </a:r>
            <a:r>
              <a:rPr kumimoji="1" lang="zh-CN" altLang="en-US" dirty="0"/>
              <a:t>加密</a:t>
            </a:r>
            <a:endParaRPr kumimoji="1" lang="ja-JP" altLang="en-US" dirty="0"/>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dirty="0"/>
              <a:t>TCP 3 way handshake</a:t>
            </a:r>
            <a:r>
              <a:rPr lang="zh-CN" altLang="en-US" dirty="0"/>
              <a:t>的意义：</a:t>
            </a:r>
            <a:endParaRPr lang="en-US" altLang="zh-CN" dirty="0"/>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14102</TotalTime>
  <Words>24950</Words>
  <Application>Microsoft Macintosh PowerPoint</Application>
  <PresentationFormat>On-screen Show (4:3)</PresentationFormat>
  <Paragraphs>2418</Paragraphs>
  <Slides>138</Slides>
  <Notes>1</Notes>
  <HiddenSlides>0</HiddenSlides>
  <MMClips>0</MMClips>
  <ScaleCrop>false</ScaleCrop>
  <HeadingPairs>
    <vt:vector size="8" baseType="variant">
      <vt:variant>
        <vt:lpstr>Fonts Used</vt:lpstr>
      </vt:variant>
      <vt:variant>
        <vt:i4>21</vt:i4>
      </vt:variant>
      <vt:variant>
        <vt:lpstr>Theme</vt:lpstr>
      </vt:variant>
      <vt:variant>
        <vt:i4>1</vt:i4>
      </vt:variant>
      <vt:variant>
        <vt:lpstr>Embedded OLE Servers</vt:lpstr>
      </vt:variant>
      <vt:variant>
        <vt:i4>3</vt:i4>
      </vt:variant>
      <vt:variant>
        <vt:lpstr>Slide Titles</vt:lpstr>
      </vt:variant>
      <vt:variant>
        <vt:i4>138</vt:i4>
      </vt:variant>
    </vt:vector>
  </HeadingPairs>
  <TitlesOfParts>
    <vt:vector size="163" baseType="lpstr">
      <vt:lpstr>Arial Unicode MS</vt:lpstr>
      <vt:lpstr>DejaVu Sans Mono</vt:lpstr>
      <vt:lpstr>HGｺﾞｼｯｸM</vt:lpstr>
      <vt:lpstr>HGPｺﾞｼｯｸM</vt:lpstr>
      <vt:lpstr>inherit</vt:lpstr>
      <vt:lpstr>ＭＳ 明朝</vt:lpstr>
      <vt:lpstr>ＭＳ Ｐゴシック</vt:lpstr>
      <vt:lpstr>Open Sans</vt:lpstr>
      <vt:lpstr>新細明體</vt:lpstr>
      <vt:lpstr>QualcommOfficeLight</vt:lpstr>
      <vt:lpstr>Roboto</vt:lpstr>
      <vt:lpstr>宋体</vt:lpstr>
      <vt:lpstr>Ubuntu</vt:lpstr>
      <vt:lpstr>Arial</vt:lpstr>
      <vt:lpstr>Calibri</vt:lpstr>
      <vt:lpstr>Cambria Math</vt:lpstr>
      <vt:lpstr>Consolas</vt:lpstr>
      <vt:lpstr>Courier New</vt:lpstr>
      <vt:lpstr>Times</vt:lpstr>
      <vt:lpstr>Times New Roman</vt:lpstr>
      <vt:lpstr>Wingdings</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16.0011</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1830</cp:revision>
  <dcterms:created xsi:type="dcterms:W3CDTF">2016-01-14T23:49:10Z</dcterms:created>
  <dcterms:modified xsi:type="dcterms:W3CDTF">2018-04-08T00:32:46Z</dcterms:modified>
</cp:coreProperties>
</file>